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అగ్నిని పంపు దేవా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Agnini Pampu Devaa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పరిశుద్ధ అగ్నిని పంపు దేవా (2) - రాజిల్లి వ్యాపింపజేయు దేవా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Parishuddha Agnini Pampu Devaa (2) - Raajilli Vyaapimpajeyu Devaa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కరుణతో అగ్నికణములను -కరిగించి హృదయము తాకించుము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Karunatho Agnikanamulanu -Kariginchi Hrudayamu Thaakinchumu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దేశమెల్లడలను దివ్యాగ్నిచే - దోషమెల్లను కాల్చి వేయుటకు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Deshamelladalanu Divyaagniche - Doshamellanu Kaalchi Veyutaku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కన్యక వృద్ధులు యౌవనులు - ఉన్నత ఆత్మచే నింపబడన్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Kanyaka Vruddhulu Yauvanulu - Unnatha Aathmache Nimpabadan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పాపులు పశ్చాత్తాపపడన్ - శుద్ధుల మలినము పోగొట్టన్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Paapulu Pashchaaththaapapadan - Shuddhula Malinamu Pogottan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పాపము శాపము లన్నియును - భస్మమై కాలి నశించునట్లు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Paapamu Shaapamu Lanniyunu - Bhasmamai Kaali Nashinchunatlu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యేసుని ప్రేమను రుచిచూడను - విశ్వాసమునందు వర్థిల్లను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Yesuni Premanu Ruchichoodanu - Vishvaasamunandu Varthillanu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2026-08-11T18:50:49Z</dcterms:created>
  <dcterms:modified xsi:type="dcterms:W3CDTF">2026-08-11T18:50:49Z</dcterms:modified>
</cp:coreProperties>
</file>