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ఎంతో వరాల మనస్సూ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Entho Varaala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పొగడంగ నేనెంత వాడ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 మడుగులలో చేపంటి వాడ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Pogadanga Nenentha Vaada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 Madugulalo Chepanti Vaada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దారి గోదారిలో  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Daari Godaarilo  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యేసూ.. ఎంతో వరాల మనస్సూ నీది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చిత్ర చిత్రాలుగా విన్నానయ్యా ఊసు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Yesu.. Entho Varaala Manassu Needi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Chithra Chithraalugaa Vinnaanayyaa Oosu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హైలెస్సా – నీ మనసు హైలెస్సా – (2)      ||యేసూ||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Hailessaa – Nee Manasu Hailessaa – (2)     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వానొచ్చి నడి యేటిలోన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 అల్లాడగా – నీవే కాపాడినవే హో..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Vaanochchi Nadi Yetilona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 Allaadagaa – Neeve Kaapaadinaave Ho..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 చూడంగ గాలాగిపోయే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అలలే చల్లారెనే – మహిమ చూపించావే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Kanta Choodanga Gaalaagipoye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Alale Challaarene – Mahima Choopinchinaave..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రేవంట ఏ నావకైనా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కడలే నీవంట ఏ వాగుకైనా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Revanta Ae Naavakainaa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Kadale Neevanta Ae Vaagukainaa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ఉప్పొంగె నీ ప్రేమలో      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Upponge Nee Premalo       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లేనట్టి దీనాత్ములంటే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కలిగే దయ – నాడే తెలిసిందయ్యా ఆ..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Lenatti Deenaathmulante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Kalige Daya – Naade Thelisindayya Aa…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జంతు బలులిచ్చే మూడాత్ములంటే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కలిగే దయ – నాడే తెలిసిందయ్యా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Janthu Balulichche Moodaathmulante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Kalige Daya – Naade Thelisindayya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2026-02-25T09:29:07Z</dcterms:created>
  <dcterms:modified xsi:type="dcterms:W3CDTF">2026-02-25T09:29:07Z</dcterms:modified>
</cp:coreProperties>
</file>