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అనుదినం ఆ ప్రభుని వరమే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పాపపు భారమెల్ల మోసెను నా దేవుడు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సిలువపై మరణించి నాకు రక్షణిచ్చెను యేసుడు         ||అనుదినం||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Paapapu Bhaaramella Mosenu Naa Devudu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Siluvapai Maraninchi Naaku Rakshanichchenu Yesudu            ||Anudinam||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అనుదినం ఆ ప్రభుని వరమే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అనుక్షణం ఆశ్చర్య కార్యమే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 Aa Prabhuni Varame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Anukshanam Aascharya Kaaryame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ఆనందం-తో స్వీకరించుము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అబ్బురం-తో ఆనందించుము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Aanandam-tho Sweekarinchumu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Abburam-tho Aanandinchumu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పచ్చిక గల చోట్ల నన్ను పరుండజేసిన దేవుడు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నూనెతో నా తలను అంటి దీవెనలతో నింపును            ||అనుదినం||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Pachchika Gala Chotla Nannu Parundajesina Devudu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Noonetho Naa Thalanu Anti Deevenalatho Nimpunu            ||Anudinam||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అనుదినం ఆ ప్రభుని వరమే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అనుక్షణం ఆశ్చర్య కార్యమే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 Aa Prabhuni Varame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Anukshanam Aascharya Kaaryame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ఆనందం-తో స్వీకరించుము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అబ్బురం-తో ఆనందించుము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Aanandam-tho Sweekarinchumu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Abburam-tho Aanandinchumu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తల్లియైనా మరచునేమో మరువడు ప్రభు ఎన్నడూ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ముదిమి వచ్ఛు వరకు నన్ను ఎత్తుకొని కాపాడును           ||అనుదినం||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Thalliyainaa Marachunemo Maruvadu Prabhu Ennadu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Mudimi Vachchu Varaku Nannu Etthukoni Kaapaadunu          ||Anudinam||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అనుదినం ఆ ప్రభుని వరమే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అనుక్షణం ఆశ్చర్య కార్యమే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 Aa Prabhuni Varame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Anukshanam Aascharya Kaaryame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ఆనందం-తో స్వీకరించుము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అబ్బురం-తో ఆనందించుము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Aanandam-tho Sweekarinchumu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Abburam-tho Aanandinchumu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2026-02-25T09:26:38Z</dcterms:created>
  <dcterms:modified xsi:type="dcterms:W3CDTF">2026-02-25T09:26:38Z</dcterms:modified>
</cp:coreProperties>
</file>