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నామ శబ్దము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Naama Shabdamu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నామ శబ్దము - విశ్వాసి చెవికి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దివ్యమై యాదరించు - భీతిని ద్రోలును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Naama Shabdamu - Vishvaasi Cheviki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Divyamai Yaadarinchu - Bheethini Drolunu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గాయపడిన ఆత్మను - క్లేశహృదయము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నాకలి బాధ నార్పును - విశ్రాంతి 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Gaayapadina Aathmanu - Kleshahrudayamu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Naakali Baadha Naarpunu - Vishraanthi Nichchunu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ఇంపైన పేరు బండయు - డాలు నాశ్రయము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ధననిధీ కృపలతో - నన్నింపుచుండును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Impaina Peru Bandayu - Daalu Naashrayamu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Dhananidhee Krupalatho - Nannimpuchundunu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యేసూ నా ప్రియ కాపరి - ప్రవక్త నా 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ప్రభూ జీవమార్గ సత్యం - మా స్తుతి వినుము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Yesoo Naa Priya Kaapari - Pravaktha Naa 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Prabhoo Jeevamaarga Sathyan - Maa Sthuthi Vinumu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హృదయము దౌర్బల్యము - తలంపు వ్యర్థము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నే జూచినపుడు - సరిగా పూజింతును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Hrudayamu Daurbalyamu - Thalampu Vyarthamu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Ne Joochinapudu - Sarigaa Poojinthunu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శ్వాసించునపుడెల్లను - నీ ప్రేమ జాటుదున్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నామ మధురమే నా - మృతిన్ ఆదరించున్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Shvaasinchunapudellanu - Nee Prema Jaatudun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Naama Madhurame Naa - Mruthin Aadarinchun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2026-08-11T18:48:32Z</dcterms:created>
  <dcterms:modified xsi:type="dcterms:W3CDTF">2026-08-11T18:48:32Z</dcterms:modified>
</cp:coreProperties>
</file>