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డాగు నేది మాపును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Daagu Nedi Maapunu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డాగు నేది మాపును శాపపు సంహారము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 యేసు రక్త ధారే స్వామి యేసు రక్త ధారె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Daagu Nedi Maapunu Shaapapu Sanhaaramu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 Yesu Raktha Dhaare Svaami Yesu Raktha Dhaare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రోగి కేయౌషథము 3. ఇదేనా సుతీర్థము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బాగుగా నా రక్త ధారె యేసు యొక్క రక్తధారె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Rogi Keyaushathamu 3. Idenaa Sutheerthamu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Baagugaa Naa Raktha Dhaare Yesu Yokka Rakthadhaare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హా దివ్య రక్తము నాదు క్షమాపణము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బుగ్గ వినహా సాధు వేసు రక్త ధారె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Haa Divya Rakthamu Naadu Kshamaapanamu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Bugga Vinahaa Saadhu Vesu Raktha Dhaare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యేదియు లేదుగా 4. నాకు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యొక్క రక్త ధారె ॥ నాధుం డేసు రక్త ధారె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Yediyu Ledugaa 4. Naaku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Yokka Raktha Dhaare ॥ Naadhun Desu Raktha Dhaare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పరిహారము సాకు నేను గానను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యేసు రక్త ధారె జయ యేసు రక్త ధారె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Parihaaramu Saaku Nenu Gaananu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Yesu Raktha Dhaare Jaya Yesu Raktha Dhaare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2026-08-11T18:52:34Z</dcterms:created>
  <dcterms:modified xsi:type="dcterms:W3CDTF">2026-08-11T18:52:34Z</dcterms:modified>
</cp:coreProperties>
</file>