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 పిలుచుచుండెన్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Piluchuchunden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 - పిలుచుచుండెన్ - నూతన జీవం - నీకిచ్చుటకు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 - Piluchuchunden - Noothana Jeevan - Neekichchutaku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నిన్ను - పిలుచుచుండెన్ - దొరకుముక్తి - ప్రభు చెంతనే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Ninnu - Piluchuchunden - Dorakumukthi - Prabhu Chenthane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- సర్వజనమా - వెళ్ళెదము మనమందరము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- Sarvajanamaa - Velledamu Manamandaramu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అందరిలో ఉన్నతుడు - ఆయనన్ నీవు చేర్చుకొను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 నీవు పొందు నేడే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Andarilo Unnathudu - Aayanan Neevu Cherchukonu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 Neevu Pondu Nede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జీవము ఏ పాటిది? - ఒక నాడిది విడువవలెన్!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వ్యర్థం వ్యర్థం ఈ లోక మాయ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Jeevamu E Paatidi? - Oka Naadidi Viduvavalen!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Vyarthan Vyarthan Ee Loka Maaya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కొరకేతెంచెనిల - ముక్తినిచ్చే యేసుప్రభు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ఒప్పుకొను తప్పిదములన్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Korakethenchenila - Mukthinichche YesuPrabhu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Oppukonu Thappidamulan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2026-08-11T18:49:50Z</dcterms:created>
  <dcterms:modified xsi:type="dcterms:W3CDTF">2026-08-11T18:49:50Z</dcterms:modified>
</cp:coreProperties>
</file>