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మాట విలువైన మాట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Maata Viluvaina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కుడిచెంప నిను కొడితే – ఎడమ చెంప చూపుమని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అప్పడుగగోరువారికి నీ ముఖము త్రిప్పకుము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Kudi Chempa Ninu Kodithe – Edama Chempa Choopumani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Appaduga Goruvaariki Nee Mukhamu Thrippakumu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శత్రువులను ద్వేషించక ప్రేమించమని         ||యేసయ్య||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Shathruvulanu Dweshinchaka Preminchumani        ||Yesayya||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మాట విలువైన మాట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వినిపించుకోవా సోదరా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Maata Viluvaina Maata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Vinipinchukova Sodaraa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వినిపించుకోవా సోదరీ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గుండెలోన ముద్రించుకోవా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Vinipinchukovaa Sodaree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Gundelona Mudrinchukovaa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నాటికైనా గమనించలేవా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గమనించుము పాటించుము ప్రచురించుము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Naatikainaa Gamaninchalevaa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Gamaninchumu Paatinchumu Prachurinchumu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నిన్నూవలె నీ పొరుగువారిని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ప్రేమించమని ప్రేమించమని         ||యేసయ్య||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Vale Nee Porugu Vaarini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Preminchumani Preminchumani         ||Yesayya||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ఆత్మవిషయమై దీనులైన వారు ధన్యులని చెప్పిన మాట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నీతివిషయమై ఆకలిగొనువారు ధన్యులని చెప్పిన మాట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Vishayamai Deenulaina Vaaru Dhanyulani Cheppina Maata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Vishayamai Aakaligonu Vaaru Dhanyulani Cheppina Maata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కనికరము గలవారు – హృదయశుద్ది గలవారు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సమాధానపడువారు – సాత్వికులు ధన్యులని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Kanikaramu Galavaaru – Hrudaya Shuddhi Galavaaru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Samaadhaana Paduvaaru – Saathvikulu Dhanyulani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దుఃఖపడువారు ధన్యులని చెప్పిన మాట          ||యేసయ్య||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Dukha Paduvaaru Dhanyulani Cheppina Maata        ||Yesayya||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నరహంతకులు కోపపడువారు నరకాగ్నికి లోనగుదురని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అపహారకులు వ్యభిచరించువారు నరకములో పడిపోదురని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Nara Hanthakulu Kopapaduvaaru Narakaagniki Lonagudurani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Apahaarakulu Vyabhicharinchu Vaaru Narakamulo Padipodurani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2026-02-25T09:18:58Z</dcterms:created>
  <dcterms:modified xsi:type="dcterms:W3CDTF">2026-02-25T09:18:58Z</dcterms:modified>
</cp:coreProperties>
</file>