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రానిమ్ము దైవ రాజ్యం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Raanimmu Daiva Raajyam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రానిమ్ము దైవ రాజ్యం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భువిలోన యేసునాధా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Raanimmu Daiva Raajyan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Bhuvilona Yesunaadhaa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శాంతి సాధనముగా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మార్చుమా నను నీ చేతిలో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Shaanthi Saadhanamugaa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Maarchumaa Nanu Nee Chethilo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1.5 నీతి రాజ్యపు అవధులలో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ఊటలు ప్రవహింప నీకు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1.5 Neethi Raajyapu Avadhulalo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Ootalu Pravahimpa Neeku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నీతి న్యాయం పాలించని నిరతం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శాంతి రాజ్యం ఈనాడె మాకిడుమా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Neethi Nyaayan Paalinchani Nirathan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Shaanthi Raajyan Eenaade Maakidumaa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అకాల చావులు కాన రానీకు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 కేకలు వినరానీకు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Akaala Chaavulu Kaana Raaneeku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 Kekalu Vinaraaneeku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మానవ ధర్మం వసించ నిరతం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రాజ్యం ఈ నాడె మాకిడుమా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Maanava Dharman Vasincha Nirathan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Raajyan Ee Naade Maakidumaa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యువతీ యువకుల నిరాశలు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నిట్టూర్పు నిస్పృహ రానీకు ఆదరి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Yuvathee Yuvakula Niraashalu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Nittoorpu Nispruha Raaneeku Aadari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విముక్తి స్వవ్నం ఫలించును నిరతం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 రాజ్యం ఈ నాదేమాకిడుమా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Vimukthi Svavnan Phalinchunu Nirathan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 Raajyan Ee Naademaakidumaa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2026-08-11T18:47:00Z</dcterms:created>
  <dcterms:modified xsi:type="dcterms:W3CDTF">2026-08-11T18:47:00Z</dcterms:modified>
</cp:coreProperties>
</file>