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ఓరన్న ఓరన్న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Oranna Oranna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ఓరన్న… 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సాటి వేరే లేరన్న… లేరన్న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Oranna…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Saati Vere Leranna… Leranna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చూడన్నా… చూడన్నా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    ||ఓరన్న||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Choodannaa… Choodannaa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      ||Oranna||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చరిత్రలోనికి వచ్చాడన్నా – వచ్చాడన్నా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 జీవం తెచ్చాడన్నా – తెచ్చాడన్నా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Charithraloniki Vachchaadannaa – Vachchaadannaa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Jeevam Thechaadannaa – Thechaadannaa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అద్వితీయుడు ఆదిదేవుడు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ఆదరించును ఆదుకొనును (2)              ||ఓరన్న||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Advitheeyudu Aadi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Aadarinchunu Aadukonunu (2)                ||Oranna||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విడచి వచ్చాడన్నా – వచ్చాడన్నా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నరులలో నరుడై పుట్టాడన్నా – పుట్టాడన్నా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Vidachi Vachchaadannaa – Vachchaadannaa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Narulalo Narudai Puttaadannaa – Puttaadannaa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పరిశుద్దుడు పావనుడు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ప్రేమించెను ప్రాణమిచ్చెను (2)             ||ఓరన్న||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Parishudhdhudu Paavanudu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Preminchenu Praanamichchenu (2)          ||Oranna||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ప్రాణం పెట్టాడన్నా – పెట్టాడన్నా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గెలిచి లేచాడన్న – లేచాడన్న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Praanam Pettaadannaa – Pettaadannaa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Gelichi Lechaadannaa – Lechaadannaa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ప్రభూ మృత్యుంజయుడు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క్షమియించును జయమిచ్చును (2)     ||ఓరన్న||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Prabhoo Mruthyunjayudu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Kshamiyinchunu Jayamichchunu (2)          ||Oranna||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2026-02-25T09:29:26Z</dcterms:created>
  <dcterms:modified xsi:type="dcterms:W3CDTF">2026-02-25T09:29:26Z</dcterms:modified>
</cp:coreProperties>
</file>