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హల్లేలూయని పాడరండి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Hallelooyani Paadarandi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హల్లేలూయని పాడరండి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విజయుడైన యేసునకు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Hallelooyani Paadarandi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Vijayudaina Yesunaku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మరణము గెలిచె గదా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మహిమతో లేచె గదా (2)        ||హల్లేలూయని||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Maranamu Geliche Gadhaa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Mahimatho Leche Gadhaa (2)        ||Hallelooyani||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 బలము మరణ భయము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లేదు ఈ జగతిలో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 Balamu Marana Bhayamu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Ledhu Ee Jagathilo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మరణపు ముళ్ళు విరిచివేసెను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నిత్య జీవమిచ్చెనుగా       ||హల్లేలూయని||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Maranapu Mullu Virichivesenu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Nithya Jeevamichchenugaa          ||Hallelooyani||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ఖాళి సమాధి కనుపరచెనుగా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పునరుత్తాన వార్తను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Khaali Samaadhi Kanuparachenugaa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Punarutthana Vaarthanu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జీవము నిండిన దేవుడిలలో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క్రీస్తు ప్రభువొక్కడే        ||హల్లేలూయని||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Jeevamu Nindina Devudilalo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Kreesthu Prabhuvokkade        ||Hallelooyani||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2026-02-25T09:08:33Z</dcterms:created>
  <dcterms:modified xsi:type="dcterms:W3CDTF">2026-02-25T09:08:33Z</dcterms:modified>
</cp:coreProperties>
</file>