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 నన్ను పట్టుకో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Chethitho Nannu Pattuko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 నన్ను పట్టుకో – నీ ఆత్మతో నన్ను నడుపు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శిల్పిచేతిలో కొయ్యను నేను అనుక్షణము నన్ను చెక్కుము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Chethitho Nannu Pattuko – Nee Aathmatho Nannu Nadupu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Shilpichethilo Koyyanu Nenu Anukshanamu Nannu Chekkumu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 పాపిని నేను తండ్రి – పాప ఊబిలో పడియుంటిని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లేవనెత్తుము శుద్ధిచేయుము – పొందనిమ్ము నీదు ఆత్మను        ||నీ||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 Paapini Nenu Thandri – Paapa Oobilo Padiyuntini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Levaneththumu Shuddhicheyumu – Pondanimmu Needu Aathmanu        ||Nee||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లోయలోన సంచరించిన భయము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వాక్యం శక్తిగలది – అది నాకు నిత్యవెలుగు        ||నీ||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Loyalona Sancharinchina Bhayamu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Vaakyan Shakthigaladi – Adi Naaku Nithyavelugu        ||Nee||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భువిలో రాజునీవే – నా హృదిలో కాంతినీవే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కుమ్మరించుము నీదు ఆత్మను – జీవితాంతము నీ సేవ చేతును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Bhuvilo Raajuneeve – Naa Hrudilo Kaanthineeve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Kummarinchumu Needu Aathmanu – Jeevithaanthamu Nee Seva Chethunu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2026-08-24T10:16:57Z</dcterms:created>
  <dcterms:modified xsi:type="dcterms:W3CDTF">2026-08-24T10:16:57Z</dcterms:modified>
</cp:coreProperties>
</file>