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Wonder of Wonders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is a mountain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cannot scale,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wide as an ocean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cannot sail!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never lay hold of,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mind fully see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love that in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laid hold of me.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that I first did choose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that could not be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this heart would refuse Him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 He left it to me!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still fight the battle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no man can win,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I'd still bar the heart's door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letteth Him in.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is a mountain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cannot scale,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wide as an ocean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cannot sail!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the wonder of wonders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God should love me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never lay hold of,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mind fully see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love that in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laid hold of me.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love is a mountain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cannot scale,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wide as an ocean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cannot sail!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never lay hold of,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mind fully see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love that in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laid hold of me.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sinner so guilty,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vile and unclean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love the unlovely,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can it be done?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only in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His Blessed Son.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Long before I ever knew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Lord first knew me.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I ever sought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Lord first sought 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was in darkness,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sworn enemy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purchased my pardon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Calvary's tree.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2026-08-24T07:35:48Z</dcterms:created>
  <dcterms:modified xsi:type="dcterms:W3CDTF">2026-08-24T07:35:48Z</dcterms:modified>
</cp:coreProperties>
</file>