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ప్రేమామృతం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Premaamrutham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ప్రేమామృతం నీ సన్నిధి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 నా పెన్నిధి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Premaamruthan Nee Sannidhi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Nithyamu Naa Pennidhi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నీకృప నన్నాదరించేనులే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భీకర తూఫాను సుడిగాలిలో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కరములు చాచి నను చేరదీసి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పరిశుద్ధుడా నీబస చేర్పినావు ||ప్రేమా||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కమ్మని వెలుగై నీవున్నావులే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చిమ్మ చీకటి కెరటాలలో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 తెరలు తొలగించినావు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భాస్కరుడా నీవు నాకున్నావు ||ప్రేమా||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2026-08-11T18:37:32Z</dcterms:created>
  <dcterms:modified xsi:type="dcterms:W3CDTF">2026-08-11T18:37:32Z</dcterms:modified>
</cp:coreProperties>
</file>