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Lamb of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was so lost I should have died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You have brought me to Your side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 led by Your staff and rod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to be called a child of God.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Lamb of God, sweet Lamb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love the holy Lamb of God.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wash me in His precious blood.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Jesus Christ, the Lamb of God.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only Son, no sin to hide,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you have sent Him from Your side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walk upon this guilty sod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to become the Lamb of God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Lamb of God, sweet Lamb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love the holy Lamb of God.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wash me in His precious blood.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Jesus Christ, the Lamb of God.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gift of love, they crucified.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laughed and scorned Him as He died.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humble King they named a fraud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sacrificed the Lamb of God.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Lamb of God, sweet Lamb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love the holy Lamb of God.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wash me in His precious blood.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Jesus Christ, the Lamb of God.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2026-08-24T07:34:32Z</dcterms:created>
  <dcterms:modified xsi:type="dcterms:W3CDTF">2026-08-24T07:34:32Z</dcterms:modified>
</cp:coreProperties>
</file>