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 పాడుడి - హల్లెలూయ పాడుడి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 Paadudi - Hallelooya Paadudi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అందుకొరకై పాడుడి - హల్లెలూయ పాడుడి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Andukorakai Paadudi - Hallelooya Paadudi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నిత్యమగు తన శక్తితో కాయున్ ప్రభు శరణు జొచ్చిన వారిన్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అధిక జయం సాహసమున్ అన్నియు మనవాయెన్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Nithyamagu Thana Shakthitho Kaayun Prabhu Sharanu Jochchina Vaarin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Adhika Jayan Saahasamun Anniyu Manavaayen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అందుకొరకై పాడుడి - హల్లెలూయ పాడుడి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Andukorakai Paadudi - Hallelooya Paadudi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ఏమి వచ్చినన్ జీవితయాత్రలో - ఆమెన్ యనుచు సహించెదము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శ్రమలలోనే శాంతి యుండున్ - అద్భుత యానందము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Emi Vachchinan Jeevithayaathralo - Aamen Yanuchu Sahinchedamu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Shramalalone Shaanthi Yundun - Adbhutha Yaanandamu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అందుకొరకై పాడుడి - హల్లెలూయ పాడుడి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Andukorakai Paadudi - Hallelooya Paadudi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దేవునికి భయపడు వారలారా చిన్నలైన మీరు పెద్దలైనను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ఆయనకే యుగములందు స్తుతి చెల్లును గాకని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Devuniki Bhayapadu Vaaralaaraa Chinnalaina Meeru Peddalainanu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Aayanake Yugamulandu Sthuthi Chellunu Gaakani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మీరందరు పాడుడి - హల్లెలూయ పాడుడి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Meerandaru Paadudi - Hallelooya Paadudi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 పాడుడి - హల్లెలూయ పాడుడి 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 Paadudi - Hallelooya Paadudi 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 పాడుడి - హల్లెలూయ పాడుడి (1)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  హల్లెలూయ హల్లెలూయ హల్లెలూయ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 Paadudi - Hallelooya Paadudi (1)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  Hallelooya Hallelooya Hallelooya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 పాడుడి - హల్లెలూయ పాడుడి 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 Paadudi - Hallelooya Paadudi  (1)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క్రీస్తు మనకు రక్షణ నొసగెన్ విడిపించె మనల తనదు రక్తముతో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గొప్పదైన నిజమైన అద్భుత రక్షణ యిదే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Kreesthu Manaku Rakshana Nosagen Vidipinche Manala Thanadu Rakthamutho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Goppadaina Nijamaina Adbhutha Rakshana Yide (1)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అందుకొరకై పాడుడి - హల్లెలూయ పాడుడి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Andukorakai Paadudi - Hallelooya Paadudi (1)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మహిమ దర్శన మనుగ్రహించె పరమ వైభవమును చూపించె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మహిమ ఘనత స్తుతి ప్రభావములన్నియు ఆయనవే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Mahima Darshana Manugrahinche Parama Vaibhavamunu Choopinche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Mahima Ghanatha Sthuthi Prabhaavamulanniyu Aayanave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అందుకొరకై పాడుడి - హల్లెలూయ పాడుడి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Andukorakai Paadudi - Hallelooya Paadudi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ఘనపరచుడి సజీవ క్రీస్తున్ జీవితములో జూపుడాయనన్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ధనికులుగ మనలను ప్రేమతో తానే జేసెన్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Ghanaparachudi Sajeeva Kreesthun Jeevithamulo Joopudaayanan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Dhanikuluga Manalanu Prematho Thaane Jesen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2026-08-11T18:48:18Z</dcterms:created>
  <dcterms:modified xsi:type="dcterms:W3CDTF">2026-08-11T18:48:18Z</dcterms:modified>
</cp:coreProperties>
</file>