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ముసలమ్మ ముచ్చట్లు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Musalamma Muchatlu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వ్యంగపు మాటల కత్తులు దూసి - చల్లగ గుండెను కోసి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గాయాలు చెయ్యవద్దమ్మా - నోటికి ఉండాలి హద్దమ్మా (2)   ||ముసలమ్మ||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Vyangapu Maatala Katthulu Doosi - Challaga Gundenu Kosi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Gaayaalu Cheyyavaddammaa - Notiki Undaali Haddammaa (2) ||Musalamma||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ముసలమ్మ ముచ్చట్లు కట్టి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గ్రంథాన్ని చేతబట్టి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Musalamma Muchchatlu Katti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Grandhaanni Chetha Batti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దీక్షతో నడుము కట్టి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ఇంటింటి తలుపు తట్టి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Deekshatho Nadumu Katti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Intinti Thalupu Thatti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ఊసే చెప్పమ్మా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ఊరకనే ఉంటే తప్పమ్మా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Oose Cheppammaa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Oorakane Unte Thappammaa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ఇంటి సంగతులన్ని ఈ ఇంటికి మోసేవమ్మా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పొరుగింటి విషయాలన్ని చాటింపు వేసేవమ్మా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Inti Sangathulanni Ee Intiki Mosevammaa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Poruginti Vishayaalanni Chaatimpu Vesevammaa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ఇక్కడ మాటలు అక్కడ చెప్పి - మంచిని చెడుగా తిప్పి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రెచ్చగొట్టే పనులే మానమ్మా - చిచ్చు పెట్టబాకే చిన్నమ్మా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Ikkada Maatalu Akkada Cheppi - Manchini Chedugaa Thippi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Rechchagotte Panule Maanammaa - Chichchu Pettabaake Chinnammaa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కల్పించిన కథలంటే చెవి కోసుకుంటావమ్మా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 మాటల సభలంటే నువ్వే ముందుంటావమ్మా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Kalpinchina Kathalante Chevi Kosukuntaavammaa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 Maatala Sabhalante Nuvve Munduntaavammaa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విన్నదానికి కొసరు వేసి - ఉన్నదాన్ని మార్చేసి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కొండాలు చెప్ప వద్దమ్మా - జగడాలు పెట్టకు పెద్దమ్మా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Vinnadaaniki Kosaru Vesi - Unnadaanni Maarchesi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Kondaalu Cheppa Vaddammaa - Jagadaalu Pettaku Peddammaa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మంచిగ ఉన్నోళ్ళని చుస్తే కళ్ళెర్ర జేస్తావమ్మా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హెచ్చింపబడుతూ ఉంటే అపనిందలు వేస్తావమ్మా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Manchiga Unnollani Choosthe Kallerra Jesthaavammaa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Hechchimpabaduthoo Unte Apanindalu Vesthaavammaa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2026-08-10T04:14:50Z</dcterms:created>
  <dcterms:modified xsi:type="dcterms:W3CDTF">2026-08-10T04:14:50Z</dcterms:modified>
</cp:coreProperties>
</file>