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బ్రతుకు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Brathuku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- బ్రతుకు సాగాలని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బాటలో - నేను - నడవాలని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- Brathuku Saagaalani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Baatalo - Nenu - Nadavaalani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- నా జీవితాశ - నెరవేరునా - నెరవేరునా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మతిలేక బ్రతికాను - గతిలేని బ్రతుకు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Prabhoo - Naa Jeevithaasha - Neraverunaa - Neraverunaa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Mathileka Brathikaanu - Gathileni Brathuku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క్షతిలారని వెతలన్ని - సంప్రాప్త్రమాయె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Kshathilaarani Vethalanni - Sampraapthramaaye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హితమైన నీ వాక్య - భోజ్యంబులోనే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హితుడా నీ ప్రేమ - రుచి చూచినాను 1 నీడలో!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Hithamaina Nee Vaakya - Bhojyambulone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Hithudaa Nee Prema - Ruchi Choochinaanu 1 Needalo!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బాంధవ్యమనులోక - బంధాలలోనే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బందీగ ఉన్నాను - పొందాను వ్యధను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Baandhavyamanuloka - Bandhaalalone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Bandeega Unnaanu - Pondaanu Vyadhanu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బలియైన అలనాటి - నీ ప్రేమ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బరువాయె మనసంత - శరణంటి నిన్ను 1 నీడలో|||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Baliyaina Alanaati - Nee Prema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Baruvaaye Manasantha - Sharananti Ninnu 1 Needalo|||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కన్నాను నీప్రేమ - కల్వరిలోనే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విన్నాను నీ బోధ - వేదంబులోనే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Kannaanu Neeprema - Kalvarilone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Vinnaanu Nee Bodha - Vedambulone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నన్నాదుకొనువారు - విశ్వాన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ఉన్నావు నీవే - విమోచింప నన్ను 1 నీడలో!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Nannaadukonuvaaru - Vishvaana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Unnaavu Neeve - Vimochimpa Nannu 1 Needalo!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2026-08-11T18:46:47Z</dcterms:created>
  <dcterms:modified xsi:type="dcterms:W3CDTF">2026-08-11T18:46:47Z</dcterms:modified>
</cp:coreProperties>
</file>