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దేవుండవైన యాత్మ 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Devundavaina Yaathma 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దేవుండవైన యాత్మ! రా 4. దుర్భోధ చేయువారిని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వారి నీవు ప్రీతిగా దూరంబునందు నుంచుమి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Devundavaina Yaathma! Raa 4. Durbhodha Cheyuvaarini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Vaari Neevu Preethigaa Doorambunandu Nunchumi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సత్మృపావరంబు నీ మా యేసుక్రీస్తు డొక్కడే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గుమ్మరింపుమి. ఓదార్చు బోధ కుండిలన్.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Sathmrupaavarambu Nee Maa YesuKreesthu Dokkade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Gummarimpumi. Odaarchu Bodha Kundilan.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సమస్త భూ జనంబులు ర్. ఓ దివ్య (ప్రేమ! యూరటా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సద్దేవు విశ్వసింపను మోదంబుతోడ మమ్ముల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Samastha Bhoo Janambulu R. O Divya (Prema! Yoorataa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Saddevu Vishvasimpanu Modambuthoda Mammula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వాక్య కాంతితో నీదైవ సేవ చేయనీ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నిత్యంబు వారి బిల్తువు. నాధుండ!! హింస లోర్వనీ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Vaakya Kaanthitho Needaiva Seva Cheyanee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Nithyambu Vaari Bilthuvu. Naadhunda!! Hinsa Lorvanee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దేవా! విశుద్ధ తేజమా! 6. జీవించి యున్న జచ్చినన్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జీవంపు వాక్య మిమ్మయా జీవాత్మముక్తి పొందగన్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Devaa! Vishuddha Thejamaa! 6. Jeevinchi Yunna Jachchinan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Jeevampu Vaakya Mimmayaa Jeevaathmamukthi Pondagan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తండ్రియంచు బిల్వను మా కిమ్ము నీ బలంబును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దేవుదెల్చి నేర్చుము. నమ్మిక గట్టి బర్చుము, ఆమేన్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Thandriyanchu Bilvanu Maa Kimmu Nee Balambunu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Devudelchi Nerchumu. Nammika Gatti Barchumu, Aamen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 మార్టిన్ లూధర్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 Maartin Loodhar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2026-08-11T18:46:09Z</dcterms:created>
  <dcterms:modified xsi:type="dcterms:W3CDTF">2026-08-11T18:46:09Z</dcterms:modified>
</cp:coreProperties>
</file>