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సంతోషగీతము పాడెదను యేసు నీ ఘనతను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Santhoshageethamu Paadedanu Yesu Nee Ghanathanu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సంతోషగీతము పాడెదను యేసు నీ ఘనతను చాటెదను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చెల్లింతుము నీ కీర్తి వినిపింతును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Santhoshageethamu Paadedanu Yesu Nee Ghanathanu Chaatedanu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Chellinthumu Nee Keerthi Vinipinthunu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 నీవెప్పుడు త్రోసివేయలేదు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యొద్దనుండి నీ కృపను తీసివేయలేదు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Praarthana Neeveppudu Throsiveyaledu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Yoddanundi Nee Krupanu Theesiveyaledu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విజ్ఞాపన ఆలించావు – నా మనవి అంగీకరించావు        ||సంతో||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Vignaapana Aalinchaavu – Naa Manavi Anggeekarinchaavu        ||Santho||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ఉన్న ప్రాంతానికి నన్ను చేర్చినావు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తొట్రిల్లకుండ స్థిరముగను నిలువబెట్టినావు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Unna Praanthaaniki Nannu Cherchinaavu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Thotrillakunda Sthiramuganu Niluvabettinaavu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బాగుగ పరిశీలించావు నిర్మలునిగా రూపొందిచావు        ||సంతో||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Baaguga Parisheelinchaavu Nirmalunigaa Roopondichaavu        ||Santho||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2026-08-24T10:17:43Z</dcterms:created>
  <dcterms:modified xsi:type="dcterms:W3CDTF">2026-08-24T10:17:43Z</dcterms:modified>
</cp:coreProperties>
</file>