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जीवित परमेश्वर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 Parameshwar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जीवित परमेश्वर की आराधना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जिंदगी भर मैं करता रहूंगा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 Parameshwar Kee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Zindagi Bhar Mai Karthaa Rahoongaa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नया जीवन दिया यीशु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 प्यार को कैसे भूलू (2)       ||जीवित||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Nayaa Jeevan Diyaa Yeeshu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Pyaar Ko Kaise Bhoolu (2)         ||Jeevith||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कहां जाऊं किधर जाऊं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हर स्थान मैं विराज है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Kahaa Jaau Kidhar Jaau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Sthaan Mein Viraaj Hai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नाम में मेरा मुक्ति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नाम में मेरा शांति है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Naam Mein Meraa Mukthi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Naam Meraa Shaanthi Hai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जीवन का स्रता है तू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सारे पृथ्वी का मालिक है तो (2)         ||नया जीवन||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Jeevan Kaa Srathaa Hai 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Pruthvee Kaa Maalik Hai Tho (2)        ||Nayaa Jeevan||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सारे गुनाहों को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अपना क्रूस पर वह ले लिया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Saare Gunaaho 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Apnaa Kroos Par Wah Le Liyaa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अपना लहू बहा के यीशु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शुद्ध और पवित्रा कर दिया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Apnaa Laahu Bahaa Ke Yeeshu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Shuddh Aur Pavithraa Kar Diyaa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मैं कभी ना तुझे त्यागूंगा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मैं कभी ना तुझे भूलूंगा (2)         ||नया जीवन||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 Kabhee Naa Thujhe Thyaagoongaa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 Kabhee Naa Thujhe Bhooloongaa (2)        ||Nayaa Jeevan||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2026-02-25T09:25:41Z</dcterms:created>
  <dcterms:modified xsi:type="dcterms:W3CDTF">2026-02-25T09:25:41Z</dcterms:modified>
</cp:coreProperties>
</file>