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పాత్రుండవు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Paathrundavu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పాత్రుండవు (2) - సృష్టించినావు రక్షించినావు భద్రపరచుచున్నావు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Paathrundavu (2) - Srushtinchinaavu Rakshinchinaavu Bhadraparachuchunnaavu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జీవపు రొట్టె వైతివి నీవే - తృప్తిపరచిన ప్రియుడవు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కార్యము చేయ (2)- మా సామర్ధ్యము నీవే ..ఆ ...ఆ ..ఆ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Jeevapu Rotte Vaithivi Neeve - Thrupthiparachina Priyudavu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Kaaryamu Cheya (2)- Maa Saamardhyamu Neeve ..Aa ...Aa ..Aa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లోకమునకు వెలుగు నీవేగా - మా నేత్రముల తెరచితివిగా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అద్భుతము చేసితివి - మా ప్రకాశము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Lokamunaku Velugu Neevegaa - Maa Nethramula Therachithivigaa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Adbhuthamu Chesithivi - Maa Prakaashamu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ఏకైక ద్వారం మాకిల నీవే - ప్రవేశమిచ్చి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పూర్ణ క్రియ చేసితివి - సంపూర్ణ శాంతి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Ekaika Dvaaran Maakila Neeve - Praveshamichchi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Poorna Kriya Chesithivi - Sampoorna Shaanthi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మంచికాపరి మాకై నీవిల - ప్రాణంబు నిచ్చి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విడుదల చేసితివి - గొఱ్ఱెల నడిపెదవు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Manchikaapari Maakai Neevila - Praanambu Nichchi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Vidudala Chesithivi - Gorrela Nadipedavu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పునరుత్థాన జీవంబు నీవే - మరణము నుండి దాటించితివి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విజయంబు నిచ్చితివి - నూతన 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Punaruththaana Jeevambu Neeve - Maranamu Nundi Daatinchithivi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Vijayambu Nichchithivi - Noothana 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మార్గ సత్యము మాకిల నీవే - దుర్బోధ నుండి కాపాడినావు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చేసితివి ఆత్మకార్యం - ఉన్నత స్థలమందుంచి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Maarga Sathyamu Maakila Neeve - Durbodha Nundi Kaapaadinaavu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Chesithivi Aathmakaaryan - Unnatha Sthalamandunchi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నిజమైన ద్రాక్షవల్లివి నీవే - నీ యందు నిలిచే తీగెలు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లోతైన క్రియ చేసి - ఆత్మ ఫలమిచ్చితివి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Nijamaina Draakshavallivi Neeve - Nee Yandu Niliche Theegelu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Lothaina Kriya Chesi - Aathma Phalamichchithivi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2026-08-11T18:48:26Z</dcterms:created>
  <dcterms:modified xsi:type="dcterms:W3CDTF">2026-08-11T18:48:26Z</dcterms:modified>
</cp:coreProperties>
</file>