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ఆనందమే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Aanandame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ఆనందమే మహా సంతోషమే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పుట్టె ఇలలో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Aanandame Mahaa Santhoshame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Putte Ilalo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మహా సంతోషమే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పుట్టె ఇలలో (2)       ||ఆహా||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Mahaa Santhoshame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Putte Ilalo (2)        ||Aahaa||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యెషయా ప్రవచనము నేడు రుజువాయే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జన్మించె కుమారుండు కన్య గర్భమందున (2)      ||ఆనందమే||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Yeshayaa Pravachanamu Nedu Rujuvaaye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Janminche Kumaarundu Kanya Garbhamanduna (2) ||Aanandame||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మీకా ప్రవచనము నేడు రుజువాయే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ఇశ్రాయేల్ నేలెడివాడు జన్మించె బెత్లేహేమున (2)      ||ఆనందమే||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Meekaa Pravachanamu Nedu Rujuvaaye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Ishraayel Neledivaadu Janminche Bethlehemuna (2) ||Aanandame||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వాగ్ధానం నేడు నెరవేరే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బహుమానం శ్రీ యేసుని జన్మము (2)          ||ఆనందమే||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Vaagdhaanam Nedu Neravere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Bahumaanam Shree Yesuni Janmamu (2) ||Aanandame||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2026-02-25T08:36:47Z</dcterms:created>
  <dcterms:modified xsi:type="dcterms:W3CDTF">2026-02-25T08:36:47Z</dcterms:modified>
</cp:coreProperties>
</file>