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స్తుతియించు ప్రియుడా సదా యేసుని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Sthuthiyinchu Priyudaa Sadaa Yesuni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స్తుతియించు ప్రియుడా సదా యేసుని - ఓ ప్రియుడా సదా యేసుని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Sthuthiyinchu Priyudaa Sadaa Yesuni - O Priyudaa Sadaa Yesuni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జలనిధి నానందించి - కొనియాడు సదా యేసుని (1)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Jalanidhi Naanandinchi - Koniyaadu Sadaa Yesuni (1)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నరకము నుండి - నను రక్షించి - పరలోకములో చేర్చుకొన్నాడు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Narakamu Nundi - Nanu Rakshinchi - Paralokamulo Cherchukonnaadu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సార్వత్రికాధి - కారి యేసు - నా రక్షణకై - నిరు పేదయాయె ||ఆనంద|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Saarvathrikaadhi - Kaari Yesu - Naa Rakshanakai - Niru Pedayaaye ||Aananda|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పాపదండన - భయమునుబాపి - పరమానందము - మనకొసగెను ||ఆనంద||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Paapadandana - Bhayamunubaapi - Paramaanandamu - Manakosagenu ||Aananda||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మన ప్రియయేసు - వచ్చుచున్నాడు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శరీరము - మనకొసగును ||ఆనంద||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Mana PriyaYesu - Vachchuchunnaadu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Shareeramu - Manakosagunu ||Aananda||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2026-08-11T18:48:55Z</dcterms:created>
  <dcterms:modified xsi:type="dcterms:W3CDTF">2026-08-11T18:48:55Z</dcterms:modified>
</cp:coreProperties>
</file>