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ధరణిలోని ధనము లెల్ల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Dharaniloni Dhanamu Lella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ధరణిలోని ధనము లెల్ల - ధరణిపాలై పోవును = గరిమతోడ నీవు గైకొను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నిరత ముందెడి ధనమును  ||ధరణి||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Dharaniloni Dhanamu Lella - Dharanipaalai Povunu = Garimathoda Neevu Gaikonu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Niratha Mundedi Dhanamunu  ||Dharani||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నందు నిత్యజీవం - బిపుడు దేవుం డిచ్చును = తీసికొనుము దాని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వేగము - దివ్య వరముగ నమ్మికన్‌ ధరణి!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Nandu Nithyajeevan - Bipudu Devun Dichchunu = Theesikonumu Daani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Vegamu - Divya Varamuga Nammikan Dharani!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విడువు నీదు పాపములను - తడవుంజేయుం బోకుమో = విడువ కున్న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నీకుం గల్గు - వేద నాధికంబుపో 1; ధరణి||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Viduvu Needu Paapamulanu - Thadavunjeyun Bokumo = Viduva Kunna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Neekun Galgu - Veda Naadhikambupo 1; Dharani||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పరుల మాటలం బట్టి నీవు - పడకు మోస మందున = నరుల కొఅకు జీవ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మిచ్చిన - పరమధాముని నమ్ముమో ధరణి!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Parula Maatalan Batti Neevu - Padaku Mosa Manduna = Narula Koaku Jeeva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Michchina - Paramadhaamuni Nammumo Dharani!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తలంచుకొనుమో ధరణిలోన - నిలుచు కాల మంతట = విలువలేని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- విధము చక్కంగ నెజుంగుచు || ధరణి||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Thalanchukonumo Dharanilona - Niluchu Kaala Manthata = Viluvaleni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- Vidhamu Chakkangga Nejungguchu || Dharani||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దేవ కృపను బోలునట్టి - దివ్య భాగ్య మొకటియున్‌ = నీవు చూడ బోవు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 - నేట నెచట వెదకినన్‌ ధరణి!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Deva Krupanu Bolunatti - Divya Bhaagya Mokatiyun = Neevu Chooda Bovu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Mithra - Neta Nechata Vedakinan Dharani!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2026-08-11T18:43:16Z</dcterms:created>
  <dcterms:modified xsi:type="dcterms:W3CDTF">2026-08-11T18:43:16Z</dcterms:modified>
</cp:coreProperties>
</file>