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నీకే యేసు రాజా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Neeke Yesu Raajaa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శ్రమలైనా శోధనలెదురైనా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ఆర్భాటముతో సన్నుతింతుము       ||హోసన్నా|| 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Shramalainaa Shodhanaledurainaa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Aarbhaatamutho Sannuthinthumu       ||Hosannaa||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నీకే యేసు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నీకే యేసు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Neeke Yesu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Neeke Yesu Raajaa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నీకే యేసు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 నీకే యేసు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 Neeke Yesu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 Neeke Yesu Raajaa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హల్లెలూయా హోసన్నా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(యేసు) రాజులకు రాజు ప్రభువులకు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Hallelooyaa Hosannaa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(Yesu) Raajulaku Raaju Prabhuvulaku Prabhuvu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త్వరలోనే రానున్నాడు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నిత్యజీవమును మన అందరికిచ్చి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Thvaralone Raanunnaadu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Nithyajeevamunu Mana Andarikichchi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పరలోకం తీసుకెళ్తాడు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హల్లెలూయా హోసన్నా (2)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 Theesukelthaadu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Hallelooyaa Hosannaa (2)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మధ్యాకాశములో ప్రభువును కలిసెదము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 విందులో పాలునొందెదము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Madhyaakaashamulo Prabhuvunu Kalisedamu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 Vindulo Paalunondedamu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పరిశుద్ధుడు అనుచు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తేజోవాసులతో స్తుతియింతుము       ||హోసన్నా||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Parishuddhudu Anuchu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Thejovaasulatho Sthuthiyinthumu         ||Hosannaa||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గానాలతో ఉత్సాహించి పాడెదము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 కీర్తనతో రారాజును ఘనపరచెదము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Gaanaalatho Uthsahinchi Paadedamu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Krottha Keerthanatho Raaraajunu Ghanaparachedamu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2026-02-25T08:37:37Z</dcterms:created>
  <dcterms:modified xsi:type="dcterms:W3CDTF">2026-02-25T08:37:37Z</dcterms:modified>
</cp:coreProperties>
</file>