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ఆనందము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Aanandamu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ఆనందము – అన్నివేళల 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రాజులురాజు యేసునికే మహిమ రాజాధిరాజు యేసునికే స్తుతులు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Aanandamu – Annivelala Santhoshamu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Raajuluraaju Yesunike Mahima Raajaadhiraaju Yesunike Sthuthulu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 – 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 – హల్లెలూయా ఆనందమే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 – 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 – Hallelooyaa Aanandame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లోకాన్ని నమ్మి నెమ్మది లేక కృంగే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పిలిచే యేసుని స్వరము రమ్ము సోదరా        ||హల్లె||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Lokaanni Nammi Nemmadi Leka Krungge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Piliche Yesuni Svaramu Rammu Sodaraa        ||Halle||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మార్చి శాంతిని నొసగి ఆదరించును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నరునికి మోక్షం ముక్తికి మార్గం యేసు సోదరీ        ||హల్లె||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Maarchi Shaanthini Nosagi Aadarinchunu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Naruniki Mokshan Mukthiki Maargan Yesu Sodaree        ||Halle||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వేదనలైనా శోదనలైనా తీర్చే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హృదయమునిచ్చి బ్రతుకును మార్చుకొ సోదరా!సోదరీ!        ||హల్లె||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Vedanalainaa Shodanalainaa Theerche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Hrudayamunichchi Brathukunu Maarchuko Sodaraa!Sodaree!        ||Halle||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2026-08-24T10:17:29Z</dcterms:created>
  <dcterms:modified xsi:type="dcterms:W3CDTF">2026-08-24T10:17:29Z</dcterms:modified>
</cp:coreProperties>
</file>