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Glorify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to the Lord of Lords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the great I AM!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glorify the King of Kings,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glorify the Lamb!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glorify the Lord of Lords,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the great I AM!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Jehovah reigns in majesty,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bow before His throne!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worship Him in righteousness,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worship Him alone!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[*Wait for Key Change*]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Lord of heaven, Lord of earth,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Lord of all who live!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Lord above the universe,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praise to Him we give!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to the King of Kings,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to the Lamb!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2026-08-24T07:35:38Z</dcterms:created>
  <dcterms:modified xsi:type="dcterms:W3CDTF">2026-08-24T07:35:38Z</dcterms:modified>
</cp:coreProperties>
</file>