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చాలా గొప్పోడు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Chaalaa Goppodu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ఈలాంటి ప్రేమ ఎక్కడ 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వింతైన ప్రేమ అంతు చిక్కదు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Eelaanti Prema Ekkada 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Vinthaina Prema Anthu Chikkadu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కలువరిలో చూపిన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శాపమునే బాపిన ప్రేమ (2)         ||మాటలలో||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Kaluvarilo Choopina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Shaapamune Baapina Prema (2)          ||Maatalalo||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చాలా గొప్పోడు – చాలా చాలా గొప్పోడు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నమ్మిన నా యేసుడు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Chaalaa Goppodu – Chaalaa Chaalaa Goppodu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Nammina Naa Yesudu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చాలా గొప్పోడు – చాలా చాలా గొప్పోడు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దొరికిన నా యేసుడు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Chaalaa Goppodu – Chaalaa Chaalaa Goppodu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Dorikina Naa Yesudu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మాటలలో చెప్పలేనంత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చేతలలో చూపలేనంత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Maatalalo Cheppalenantha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Chethalalo Choopalenantha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చాలా చాలా చాలా చాలా – చాలా గొప్పోడు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చాలా చాలా చాలా చాలా – చాలా మంచోడు (2)        ||చాలా||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Chaalaa Chaalaa Chaalaa Chaalaa – Chaalaa Goppodu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Chaalaa Chaalaa Chaalaa Chaalaa – Chaalaa Manchodu (2)         ||Chaalaa||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పాప శిక్షను తాను మోసెను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కొరకు కలువారిలో త్యాగమాయెను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Paapa Shikshanu Thaanu Mosenu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Koraku Kaluvarilo Thyaagamaayenu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ప్రేమ వర్ణనాతీతం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జాలి వర్ణనాతీతం (2)         ||మాటలలో||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Prema Varnanaatheetham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Jaali Varnanaatheetham (2)          ||Maatalalo||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యేసయ్యకు సాటి ఎవ్వరు లేరు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జగమంతా వెదకినా కానరారులే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Yesayyaku Saati Evvaru Leru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Jagamanthaa Vedakinaa Kaanaraarule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ప్రేమ వర్ణనాతీతం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జాలి వర్ణనాతీతం (2)         ||మాటలలో||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Prema Varnanaatheetham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Jaali Varnanaatheetham (2)          ||Maatalalo||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2026-02-25T09:20:22Z</dcterms:created>
  <dcterms:modified xsi:type="dcterms:W3CDTF">2026-02-25T09:20:22Z</dcterms:modified>
</cp:coreProperties>
</file>