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నాలాంటి చిన్నలంటే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Naalaanti Chinnalante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నాలాంటి చిన్నలంటే యేసయ్యకిష్టం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మాలాంటి వారిదే పరలోక రాజ్యం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Naalaanti Chinnalante Yesayyakishtam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Maalaanti Vaaride Paraloka Raajyam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మారి చిన్న పిల్లల వంటి వారలైతేనే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రాజ్యమని యేసు చెప్పెను (2)       ||నాలాంటి||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Maari Chinna Pillala Vanti Vaaralaithene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Raajyamani Yesu Cheppenu (2)        ||Naalaanti||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నాలాంటి చిన్నవారిని యేసయ్య ఎత్తుకొని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ముద్దాడి ముచ్చటించి దీవించెను (2)       ||నాలాంటి||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Naalaanti Chinnavaarini Yesayya Etthukoni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Muddhaadi Muchchatinchi Deevinchenu (2)        ||Naalaanti||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2026-02-25T09:15:21Z</dcterms:created>
  <dcterms:modified xsi:type="dcterms:W3CDTF">2026-02-25T09:15:21Z</dcterms:modified>
</cp:coreProperties>
</file>