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నృపా విమోచకా ప్రభూ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Nrupaa Vimochakaa Prabhoo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జనాళి! పాపు లెల్లరు!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శ్రీయేసున్ నమ్ముండి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Janaali! Paapu Lellaru!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Shreeyesun Nammumdi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కృపావిముక్తులందుండి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 భక్తితో.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Krupaavimukthulamdumdi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Sampoorna Bhakthitho.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అర్పించె యేసు ప్రాణమున్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నరాళింగావను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Arpimche Yesu Praanamun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Naraalimgaavanu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యజ్ఞంపు దేవు గొఱ్ఱెపై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నఘంబు వేయుండి.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Yagnampu Devu Gorrepai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Naghambu Veyumdi.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సత్కీర్తి స్తోత్ర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నభాన భూమిని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Sathkeerthi Sthothra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Nabhaana Bhoomini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సర్వత్ర దేవుండొందుగా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సర్వత్ర పాడుచే.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Sarvathra Devumdomdugaa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Sarvathra Paaduche.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నృపా! విమోచకా! ప్రభూ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వేలాది నోళ్ల 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Nrupaa! Vimochakaa! Prabhoo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Velaadi Nolla Nee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 జయప్రభావముల్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నుతింతు నెంతయున్.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Jayaprabhaavamul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Nuthimthu Nemthayun.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కృపాధికార! దేవ!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సాయంబు జేయుమా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Krupaadhikaara! Deva!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Saayambu Jeyumaa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భవత్రభావ కీర్తులన్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జాటంగ నెల్లెడన్.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Bhavathrabhaava Keerthulan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Jaatamga Nelledan.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భయంబు చింతల బాపును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హర్షంబు పాపికి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Bhayambu Chimthala Baapunu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Harshambu Paapiki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సౌఖ్యంబు జీవశాంతు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 మిచ్చును.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Saukhyambu Jeevashaamthu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 Michchunu.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విముక్తి జేయు జ్ఞానమిది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పాపంబు బాపును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Vimukthi Jeyu Gnaanamidi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Paapambu Baapunu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పాపాత్ము శుద్ధుజేయును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శ్రీయేసు రక్తము.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Paapaathmu Shuddhujeyunu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Shreeyesu Rakthamu.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2026-08-11T18:52:27Z</dcterms:created>
  <dcterms:modified xsi:type="dcterms:W3CDTF">2026-08-11T18:52:27Z</dcterms:modified>
</cp:coreProperties>
</file>