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నిత్యుడా నీ సన్నిధి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Nithyudaa Nee Sannidhi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నిత్యుడా - నీ సన్నిధి నిండుగా నా 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నిత్యముంచి నన్ను నడిపించుము -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Nithyudaa - Nee Sannidhi Nindugaa Naa 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Nithyamunchi Nannu Nadipinchumu - Nadipinchumu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నీకుడి హస్తం - హత్తుకొని 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నీఎడమ చేయి నా తలక్రింద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కౌగిలిలోనే నిత్యం నిల్వుమా ||నిత్యుడా||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నీసన్నిధిలో నా హృదయమును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నీళ్ళ వలెను కుమ్మరించునట్లు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పాదపీఠముగా నన్ను మార్చుమా ||నిత్యుడా||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సముఖములో కాలుచున్న రాళ్లవలె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నీమనస్సు నందు నన్ను తలంచితివా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నాలో నేరవేర్డుమా ||నిత్యుడా||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2026-08-11T18:38:18Z</dcterms:created>
  <dcterms:modified xsi:type="dcterms:W3CDTF">2026-08-11T18:38:18Z</dcterms:modified>
</cp:coreProperties>
</file>