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ఆలోచనకర్త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Aalochanakartha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ధన్యుని చేసావు         ||వి విష్||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Dhanyuni Chesaavu       ||We wish||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తండ్రిగా – నిరీక్షణను ఇచ్చుటకు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న్యాయములు నేర్పి – నన్ను నీవు నడిపించుటకు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Thandrigaa – Nireekshananu Ichchutaku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Nyaayamulu Nerpi – Nannu Neevu Nadipinchutaku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మార్గములో శాంతినిచ్చ్చావు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నిరతం జీవించుటకు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 Maargamulo Shaanthinichchaavu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Niratham Jeevinchutaku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జీవమియ్య అరుదెంచినావు         ||వి విష్||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Jeevamiyya Arudenchinaavu       ||We wish||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ఆలోచనకర్త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బలవంతుడైన దేవుడా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Aalochanakartha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Balavanthudaina Devudaa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 – సమాధాన అధిపతి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జన్మించెను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 – Samaadhaana Adhipathi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Janminchenu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 విష్ యు హ్యాపీ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wish you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హల్లలూయా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బాలునికే (2)     ||ఆశ్చర్యకరుడా||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Hallelujah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Baalunike (2)        ||Aascharyakarudaa||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ఏంజెల్స్ వి హావ్ హర్డ్ ఆన్ హై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స్వీట్లీ సింగింగ్ ఓవర్ ద ప్లేయిన్స్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Angels we have heard on High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Singing Sweetly over the Plains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అండ్ ద మౌంటైన్స్ ఇన్ రిప్లై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ఏకోయింగ్ థేయిర్ జాయ్యస్ స్ట్రయిన్స్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Mountains in reply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Echoing their joyous strains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ధరపై ఎన్నో – ఆశ్చర్యకార్యములు చేయుటకు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దరిద్రుల దరి చేరి – ధనవంతులుగా చేయుటకు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Dharapai Enno – Aascharyakaaryamulu Cheyutaku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Daridrula Dari Cheri – Dhanavanthulugaa Cheyutaku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దొంగలను మార్చి దయచూపినావు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ధవళ వస్త్రములు ధరింప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Dongalanu Maarchi Dayachoopinaavu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 Vasthramulu Dharimpa Chesi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2026-02-25T09:19:10Z</dcterms:created>
  <dcterms:modified xsi:type="dcterms:W3CDTF">2026-02-25T09:19:10Z</dcterms:modified>
</cp:coreProperties>
</file>