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పాటలతో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Paatalatho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కృంగిన వేళలలో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అభిషేక తైలముచే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Krungina Velalalo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Abhisheka Thailamuche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పక్షిరాజు యవ్వనము వలె నా బలము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నూతనము జేసితివి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Pakshiraaju Yavvanamu Vale Naa Balamu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Noothanamu Jesithivi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పైకెగుర జేసితివి (2)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Paikegura Jesithivi (2)        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పాటలతో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గీతాలతో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Paatalatho Aananda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Geethaalatho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కృపామయుండా నీ మేలులన్ని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స్మరించి స్తుతింతును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Krupaamayundaa Nee Melulanni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Smarinchi Sthuthinthunu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నేనారణ్యా యానములో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పలుమార్లు విసిగించినా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Nenaranya Yaanamulo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Palumaarlu Visginchinaa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కోపించుచునే వాత్సల్యము చూపి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నను మరువక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Kopinchuchune Vaathsalyamu Choopi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nanu Maruvaka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మన్నాను నాకిడితివి (2)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Mannaanu Naakidithivi (2)        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మలినంబైన వలువలతో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నీ ఎదుట నిలుచుండగా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Malinambaina Valuvalatho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Nee Yeduta Niluchundagaa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కృపతో నా నేరములను క్షమియించి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వస్త్రములతో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Krupatho Naa Neramulanu Kshamiyinchi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Vasthramulatho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నన్నలంకరించితివి (2)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Nannalankarinchithivi (2)         ||Hallelooya||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2026-02-25T09:35:48Z</dcterms:created>
  <dcterms:modified xsi:type="dcterms:W3CDTF">2026-02-25T09:35:48Z</dcterms:modified>
</cp:coreProperties>
</file>