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ప్రేమిస్తా నిన్నే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Premisthaa Ninne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ప్రేమిస్తా నిన్నే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పరవశిస్తూ ఉంటా నీ సన్నిధిలో నేనయ్యా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Premisthaa Ninne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Paravashisthu Untaa Nee Sannidhilo Nenayyaa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చాలయ్యా నీ ప్రేమ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సన్నిధి చాలయా (2)        ||ప్రేమిస్తా||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Chaalayyaa Nee Prema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Sannidhi Chaalayaa (2)         ||Premisthaa||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ప్రేమించి భువికొచ్చినది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మరణించి బలియైన ఆ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Preminchi Bhuvikochchinadi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Maraninchi Baliyaina Aa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ప్రేమ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జీవమర్పింతు నీ సేవకు (2)          ||చాలయ్యా||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Prema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Jeevamarpinthu Nee Sevaku (2)           ||Chaalayyaa||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తుడిచి ఓదార్చును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కరములు చాపి కౌగిట చేర్చును ఆ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Thudichi Odaarchunu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Karamulu Chaapi Kougita Cherchunu Aa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ప్రేమ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జీవమర్పింతు నీ సేవకు (2)          ||చాలయ్యా||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Prema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Jeevamarpinthu Nee Sevaku (2)           ||Chaalayyaa||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మార్చి నను రక్షించెను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దీవించి హెచ్చించినది నీ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Maarchi Nanu Rakshinchenu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Deevinchi Hechchinchinadi Nee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ప్రేమ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జీవమర్పింతు నీ సేవకు (2)          ||చాలయ్యా||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Prema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Jeevamarpinthu Nee Sevaku (2)           ||Chaalayyaa||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2026-02-25T09:34:13Z</dcterms:created>
  <dcterms:modified xsi:type="dcterms:W3CDTF">2026-02-25T09:34:13Z</dcterms:modified>
</cp:coreProperties>
</file>