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ముఖము మనోహరము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Mukhamu Manoharamu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నీముఖము మనోహరము - నీ స్వరము మాధుర్యము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పాదాలు అపరంజి మయము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Neemukhamu Manoharamu - Nee Svaramu Maadhuryamu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Paadaalu Aparanji Mayamu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ప్రాణ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మనగలనా నిను వీడి క్షణమైన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Praana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Managalanaa Ninu Veedi Kshanamaina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నాతోడువై నీవే నాజీవమై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హృధిలోన నిలిచిన జ్ఞాపికవై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అణువణువున నీ కృప నిక్షిప్తమై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ఎన్నడు వీడని అనుబంధమై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నీవేనా శైలమై నీవే నాశృంగమై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విజయానికే నీవు భుజబలమై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అనుక్షణమున శత్రువుకు ప్రత్యక్షమై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వేనుదీయనీయక వెన్ను తట్టినావు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వెలుగువై నీవే ఆలయమై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నిత్యత్వమునకు ఆద్యంతమై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అమరలోకాన శుద్దులతో పరిచయమై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మైమరచి నేనేమి చేసెదనో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2026-08-11T18:38:47Z</dcterms:created>
  <dcterms:modified xsi:type="dcterms:W3CDTF">2026-08-11T18:38:47Z</dcterms:modified>
</cp:coreProperties>
</file>