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Jesus You're my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Jesus, you’re my Heavenly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one and only caretaker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you, Lord! I thank you always (2)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Oh! Jesus, you’re my Heavenly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one and only caretaker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you, Lord! I thank you always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protected me from each and every trouble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bless and guide me to be more fruitful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you, Lord! I thank you always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humbly pray that you bless my new age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pray that you go before me all the way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you, Lord! I thank you always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you're not there nothing is achievable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the wisdom to be more usable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for you Lord! I thank you always!!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2026-02-25T08:36:24Z</dcterms:created>
  <dcterms:modified xsi:type="dcterms:W3CDTF">2026-02-25T08:36:24Z</dcterms:modified>
</cp:coreProperties>
</file>