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కొరకై అన్నియు చేసెను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Korakai Anniyu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రేపటి దినము గూర్చి చింత పడకు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ఆప్తుడేసు నాకుండ భయము ఎందుకు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Repati Dinamu Goorchi Chintha Padaku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Aapthudesu Naakunda Bhayamu Enduku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రేపు దాని సంగతులనదే చింతించున్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– నాటి కీడు ఆనాటికే ఇల చాలును (2)       ||నా కొరకై||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Repu Daani Sangathulanade Chinthinchun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– Naati Keedu Aanaatike Ila Chaalunu (2)       ||Naa Korakai||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ఆశీర్వదించెడి యేసు అరణ్యములో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పోషించెను ఐదు వేల మందిని కూడా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Aasheervadinchedi Yesu Aranyamulo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Poshinchenu Aidu Vela Mandini Koodaa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తీర్చును ప్రభువే ప్రతి అవసరతన్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– తన్ను తానే అర్పించెను నా కొరకై (2)       ||నా కొరకై||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Theerchunu Prabhuve Prathi Avasarathan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– Thannu Thaane Arpinchenu Naa Korakai (2)       ||Naa Korakai||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కొరకై అన్నియు చేసెను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నాకింకా భయము లేదు లోకములో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Korakai Anniyu Chesenu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Naakinkaa Bhayamu Ledu Lokamulo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కొరకై అన్నియు చేసినందులకు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– రక్షణ పాత్రను ఎత్తి ఆరాధించెదన్ (2)       ||నా కొరకై||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Korakai Anniyu Chesinandulaku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– Rakshana Paathranu Etthi Aaraadhinchedan (2)       ||Naa Korakai||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క్షామమందు ఏలీయాకు అప్పమిచ్చెను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క్షామం తీర్చి ఏలీయాని ఆశీర్వదించెన్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Kshaamamandu Eliyaaku Appamichchenu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Kshaamam Theerchi Eliyaanu Aasheervadinchen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క్షామం తీరే వరకు ఆ విధవరాలి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 నూనెకైనా పిండికైనా కొరత లేదు (2)       ||నా కొరకై||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Kshaamam Theere Varaku Aa Vidhavaraali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Inta – Noonekainaa Pindikainaa Korataha Ledu (2)       ||Naa Korakai||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పక్షులను గమనించుడి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విత్తవు అవి పంట కోయవు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Pakshulanu Gamaninchudi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Vitthavu Avi Panta Koyavu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వాటిని పోషించునట్టి పరమ పితా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– అనుదినం అద్భుతముగా నడుపును (2)       ||నా కొరకై||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Vaatini Poshinchunatti Parama Pithaa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– Anudinam Adbhuthamugaa Nadupunu (2)       ||Naa Korakai||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ధరింతుమని చింతపడకు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అడవి పువ్వులను తేరి చూడుము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Dharinthumani Chintha Padaku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Adavi Puvvulanu Theri Choodumu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అడవి పువ్వుల ప్రభు అలంకరింప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తానె – నిశ్చయముగా అలంకరించును (2)       ||నా కొరకై||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Adavi Puvvula Praabhu Alankarimpa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Thaane – Nischayamugaa Alankarinchunu (2)       ||Naa Korakai||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2026-02-25T09:15:27Z</dcterms:created>
  <dcterms:modified xsi:type="dcterms:W3CDTF">2026-02-25T09:15:27Z</dcterms:modified>
</cp:coreProperties>
</file>