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మొదటి తల్లిదండ్రులల్‌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Modati Thallidandrulal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మొదటి తల్లిదండ్రులల్‌ - మాయకు లోనైరి - అన్నలారా = వారి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కనుగొనలకు సిగ్గు - గదుర మోములు వంచి - రన్నలారా ||మన||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Modati Thallidandrulal - Maayaku Lonairi - Annalaaraa = Vaari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Kanugonalaku Siggu - Gadura Momulu Vanchi - Rannalaaraa ||Mana||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తమ నగ్నతను జూడం దా మొప్ప లేరైరి - అన్నలారా = కొన్ని - యమరిన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మటజ్టాకు - లంగంబులను గట్టి - రన్నలారా ||మన||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Thama Nagnathanu Joodan Daa Moppa Lerairi - Annalaaraa = Konni - Yamarina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Matajtaaku - Langgambulanu Gatti - Rannalaaraa ||Mana||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 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* కలుగంగా * ముఖములు.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* Kaluganggaa * Mukhamulu.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_పరమాత్ముం డిడు నాజ్ఞం - పాలింప లేరైరి - అన్నలారా = పూర్వ - పరి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శుద్ధత నెడబాసి - పాపాత్ములై పోయి - రన్నలారా ||మన||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_Paramaathmun Didu Naagnan - Paalimpa Lerairi - Annalaaraa = Poorva - Pari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Shuddhatha Nedabaasi - Paapaathmulai Poyi - Rannalaaraa ||Mana||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నరవంశజుల కెల్లం - *తరలెం దద్దురవస్థ - అన్నలారా = క్రీస్తు - మర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Naravanshajula Kellan - *Tharalen Dadduravastha - Annalaaraa = Kreesthu - Mara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ణంబు మన పాప - హరణంబుం గావించు - నన్నలారా ||మన||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Nambu Mana Paapa - Haranambun Gaavinchu - Nannalaaraa ||Mana||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2026-08-11T18:43:19Z</dcterms:created>
  <dcterms:modified xsi:type="dcterms:W3CDTF">2026-08-11T18:43:19Z</dcterms:modified>
</cp:coreProperties>
</file>