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ప్రభూ నా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Ankitham Prabhu Naa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అంకితం ప్రభూ నా జీవితం – నీ చరణాల సేవకే అంకితమయ్యా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సేవకై ఈ సమర్పణా – అంగీకరించుము నాదు రక్షకా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Ankitham Prabhu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Charanaala Sevake Ankithamayyaa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మోడుబారిన నా జీవితం – చిగురింపజేసావు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నిష్ఫలమైన నా జీవితం – ఫలియింపజేసావు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Modubaarina Naa Jeevitham – Chigurimpajesaavu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Nishphalamaina Naa Jeevitham – Phaliyimpajesaavu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బహుగా ఫలించుటకు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ఫలింపని వారికి ప్రకటించుటకు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Bahugaa Phalinchutaku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Phalimpani Vaariki Prakatinchutaku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అంగీకరించుము నా సమర్పణ            ||అంకితం||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Angeekarinchumu Naa Samrpana          ||Ankitham||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చీకటి కాఠిన్య కడలిలో – నీ కాంతినిచ్చావు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చీకటిలోనున్న నా జీవితం – చిరుదివ్వెగా చేసావు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Cheekati Kaatinya Kadalilo – Nee Kaanthinichchaavu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Cheekatilonunna Naa Jeevitham – Chiru Divvega Chesaavu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ప్రకాశించుటకు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ఛాయలను తొలగించుటకు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Prakaashinchutaku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Chaayalanu Tholaginchutaku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అంగీకరించుము నా సమర్పణ         ||అంకితం||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Angeekarinchumu Naa Samrpana            ||Ankitham||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2026-02-25T09:35:03Z</dcterms:created>
  <dcterms:modified xsi:type="dcterms:W3CDTF">2026-02-25T09:35:03Z</dcterms:modified>
</cp:coreProperties>
</file>