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నాయందు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Naayandu Neeku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వాగ్దానములను నాలో - నెరవేర్చిన ఓ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విడువక నా యెడల నీదు - కృప జూపుచున్నావు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Vaagdaanamulanu Naalo - Neraverchina O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Viduvaka Naa Yedala Needu - Krupa Joopuchunnaavu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దేవా! నీ మారని ప్రేమ - సంపూర్ణము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దివ్య ప్రేమ నాలో - ఉప్పొంగెను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Devaa! Nee Maarani Prema - Sampoornamu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Divya Prema Naalo - Upponggenu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మృతిని గెల్చి మాకొరకై - తిరిగి లేచిన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కొరకై త్వరలో రానై - యున్న మహిమ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Mruthini Gelchi Maakorakai - Thirigi Lechina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Korakai Thvaralo Raanai - Yunna Mahima Raajaa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దేవా! నీ సన్నిధి నాకు - ఎంతో ప్రియము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దివ్య ప్రేమ నాలో - ఉప్పొంగెను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Devaa! Nee Sannidhi Naaku - Entho Priyamu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Divya Prema Naalo - Upponggenu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నాయందు నీకు - ఎంతో ప్రేమ -  నీ దివ్య ప్రేమ నాలో - ఉప్పొంగెను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Naayandu Neeku - Entho Prema -  Nee Divya Prema Naalo - Upponggenu 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  హల్లెలూయా - హల్లెలూయా 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  Hallelooyaa - Hallelooyaa 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దిన దినము నీదు ప్రేమ - రుచి చూచుచున్నాను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దయగల జీవాహారముతో - పోషించుచున్నావు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Dina Dinamu Needu Prema - Ruchi Choochuchunnaanu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Dayagala Jeevaahaaramutho - Poshinchuchunnaavu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దేవా! నీ జీవ జలము - నాకిచ్చితివే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దివ్య ప్రేమ నాలో - ఉప్పొంగెను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Devaa! Nee Jeeva Jalamu - Naakichchithive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Divya Prema Naalo - Upponggenu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పాదములను నీవు - బండపై నిలిపితివి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యడుగుల నెల్ల నీవు - స్థిరపరచిన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Paadamulanu Neevu - Bandapai Nilipithivi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Yadugula Nella Neevu - Sthiraparachina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దేవా! నా కాశ్రయుడవు - నీవే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దివ్య ప్రేమ నాలో - ఉప్పొంగెను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Devaa! Naa Kaashrayudavu - Neeve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Divya Prema Naalo - Upponggenu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సిలువలో నీ రక్తము కార్చి - నన్ను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సార్వత్రిక సంఘములోన - నన్నైక్య 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Siluvalo Nee Rakthamu Kaarchi - Nannu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Saarvathrika Sangghamulona - Nannaikya 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దేవా! నీ దయ నా యెడల - అత్యున్నతము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దివ్య ప్రేమ నాలో - ఉప్పొంగెను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Devaa! Nee Daya Naa Yedala - Athyunnathamu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Divya Prema Naalo - Upponggenu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2026-08-11T18:48:31Z</dcterms:created>
  <dcterms:modified xsi:type="dcterms:W3CDTF">2026-08-11T18:48:31Z</dcterms:modified>
</cp:coreProperties>
</file>