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ఎట్టి వాడో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Etti Vaado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ఎట్టి వాడో యేసు – ఎన్ని వింతలు తనవి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వట్టి నరుడు కాడు – పట్టి చూడ ప్రభుని – (2)      ||ఎట్టి||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Etti Vaado Yesu – Enni Vinthalu Thanavi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Vatti Narudu Kaadu – Patti Chooda Prabhuni – (2)     ||Etti||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సంద్రాలను – గద్ధింపగా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హద్దు మీరక ఆగి – సద్దుమణిగిపోయే (2)      ||ఎట్టి||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Sandraalanu – Gaddimpagaa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Haddu Meeraka Aagi – Saddumanigipoye (2)     ||Etti||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పక్షవాతపు రోగిని – తక్షణమే లెమ్మనగా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పరుపెత్తుకొని లేచి – పరుగెత్తికొనిపోయె (2)      ||ఎట్టి||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Pakshavaathapu Rogini – Thakshaname Lemmanagaa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Parupetthukoni Lechi – Parugetthikonipoye (2)     ||Etti||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 యేసుని పాదం – తట్టు దేవుని ద్వారం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కట్టు ఇక నీ పాపం – నెట్టు నిను పరలోకం (2)      ||ఎట్టి||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 Yesuni Paadam – Thattu Devuni Dwaaram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Kattu Ika Nee Paapam – Nettu Ninu Paralokam (2)     ||Etti||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2026-02-25T09:20:56Z</dcterms:created>
  <dcterms:modified xsi:type="dcterms:W3CDTF">2026-02-25T09:20:56Z</dcterms:modified>
</cp:coreProperties>
</file>