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సర్వజనులారా దేవుని కొనియాడుడి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Sarvajanulaaraa Devuni Koniyaadudi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సర్వజనులారా - దేవుని కొనియాడుడి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Sarvajanulaaraa - Devuni Koniyaadudi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అన్య జనులారా - దేవుని 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Anya Janulaaraa - Devuni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ఆయా కృప - మన యెడల నత్యధికము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Aayaa Krupa - Mana Yedala Nathyadhikamu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ఆయన విశ్వాస్యత - నిత్యముండు నల్లెలూయ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Aayana Vishvaasyatha - Nithyamundu Nallelooya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2026-08-11T18:48:10Z</dcterms:created>
  <dcterms:modified xsi:type="dcterms:W3CDTF">2026-08-11T18:48:10Z</dcterms:modified>
</cp:coreProperties>
</file>