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the Lamb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the Lamb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the Lamb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precious blood of the Lamb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sacrifice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saved my life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the blood, it is my victory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what love – No greater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Grace, how can it be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in my sin – Yes, even then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shed His blood for me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Jesus washes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Jesus shed for me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sacrifice that saved my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the blood, it is my victory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a sacrifice that saved my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the blood, it is my victory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on thank Him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– Crimson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Price of life's demand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 thank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blood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Lord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Shameful sin – Placed on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Hope of every man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Jesus washes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Jesus shed for me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sacrifice that saved my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the blood, it is my victory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 Son – Holy 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Slain so I can live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Lamb – The great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takes away my sin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Jesus washes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blood of Jesus shed for me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sacrifice that saved my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the blood, it is my victory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2026-02-25T09:18:54Z</dcterms:created>
  <dcterms:modified xsi:type="dcterms:W3CDTF">2026-02-25T09:18:54Z</dcterms:modified>
</cp:coreProperties>
</file>