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Stricken, Smitten, and Afflicted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who think of sin but lightly,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suppose the evil great,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may view its nature rightly,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its guilt may estimate.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 the Sacrifice appointed!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Who bears the awful load!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the Word, the Lord's Anointed,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 of Man, and Son of God.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we have a Firm Foundation,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the Refuge of the lost.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Rock of our salvation,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Name of which we boast.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Lamb of God for sinners wounded!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Sacrifice to cancel guilt!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 shall ever be confounded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on Him their hope have built.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Stricken, smitten, and afflicted,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Him dying on the tree!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the Christ by man rejected;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Yes, my soul, 'tis He, 'tis He!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the long expected Prophet,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David's Son, yet David's Lord;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His Son God now has spoken: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the true and faithful Word.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me, ye who hear Him groaning,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there ever grief like His?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Friends through fear His cause disowning,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Foes insulting His distress: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Many hands were raised to wound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 would interpose to save;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the deepest stroke that pierced Him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the stroke that Justice gave.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2026-08-24T07:35:20Z</dcterms:created>
  <dcterms:modified xsi:type="dcterms:W3CDTF">2026-08-24T07:35:20Z</dcterms:modified>
</cp:coreProperties>
</file>