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తరతరములకు మాని-వాస స్థలము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Tharatharamulaku Maani-Vaasa Sthalamu Neeve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తరతరములకు మాని - వాస స్థలము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Tharatharamulaku Maani - Vaasa Sthalamu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 దోషములను నీవు నీ యెదుట - నుంచుకొని యున్నావు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ముఖకాంతిలో మా - రహస్య పా - పములు కనబడుచున్నవి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 Doshamulanu Neevu Nee Yeduta - Nunchukoni Yunnaavu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Mukhakaanthilo Maa - Rahasya Paa - Pamulu Kanabaduchunnavi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 దినములన్ని గడిపితిమి - నీ యుగ్రత భరించుచు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నిట్టూర్పులు విడచినట్లు మా జీ-వితము జరుపుకొందుము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 Dinamulanni Gadipithimi - Nee Yugratha Bharinchuchu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Nittoorpulu Vidachinatlu Maa Jee-Vithamu Jarupukondumu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డెబ్బది సంవత్సరములేగా - మాదు ఆయుష్కాలము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 బలమున్న యెడల యెనుబది - సంవత్సరములగును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Debbadi Sanvathsaramulegaa - Maadu Aayushkaalamu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 Balamunna Yedala Yenubadi - Sanvathsaramulagunu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అయినను వాటి వైభవమంత - ఆయాసమే దుఃఖమే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అది త్వరగా గతించును మే-మెగిరి పోయెదము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Ayinanu Vaati Vaibhavamantha - Aayaasame Duhkhame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Adi Thvaragaa Gathinchunu Me-Megiri Poyedamu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నీకే జెందవలసినట్టి భయము - కొలది పుట్టినట్టి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ఆగ్రహ క్రోధ బలము - ఎవ్వరికి తెలియున్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Neeke Jendavalasinatti Bhayamu - Koladi Puttinatti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Aagraha Krodha Balamu - Evvariki Theliyun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మాకు నీ జ్ఞాన హృదయమును - కలుగునట్లు చేయుము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 దినములు లెక్కించుటకు - మాకు నివే నేర్పుము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Maaku Nee Gnaana Hrudayamunu - Kalugunatlu Cheyumu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 Dinamulu Lekkinchutaku - Maaku Nive Nerpumu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2026-08-11T18:47:38Z</dcterms:created>
  <dcterms:modified xsi:type="dcterms:W3CDTF">2026-08-11T18:47:38Z</dcterms:modified>
</cp:coreProperties>
</file>