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Oceans Rise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Hide me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Your wings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Your mighty hand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oceans rise and thunders roar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soar with You above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 you are King over the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still, know You are God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rest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His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quietness and trust     ||When the oceans||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rest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His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quietness and trust     ||When the oceans||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2026-02-25T09:15:29Z</dcterms:created>
  <dcterms:modified xsi:type="dcterms:W3CDTF">2026-02-25T09:15:29Z</dcterms:modified>
</cp:coreProperties>
</file>