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ఉదయమాయె హృదయమా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Udayamaaye Hrudayamaa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దాతవు నీవని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ధరయందు దిక్కు ఎవరని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Daathavu Neevani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Dharayandu Dikku Evarani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రాక వరకు కరుణ చూపి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కనికరించి బ్రోవుమా (2)        ||ఉదయమాయె||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Raaka Varaku Karuna Choopi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Kanikarinchi Brovumaa (2)       ||Udayamaaye||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ఉదయమాయె హృదయమా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యేసుని ప్రార్ధించవే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Udayamaaye Hrudayamaa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Yesuni Praardhinchave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పదిలముగా నిను వదలకుండా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పడక నుండి లేపెనే (2)        ||ఉదయమాయె||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Padilamugaa Ninu Vadalakundaa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Padaka Nundi Lepene (2)       ||Udayamaaye||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రాత్రి గడచిపోయెనే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రవి తూర్పున తెలవారెనే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Raathri Gadachipoyene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Ravi Thoorpuna Thelavaarene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 రక్షకుడేసు దేవుని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మహిమతో వివరించవే (2)        ||ఉదయమాయె||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 Rakshakudesu Devuni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Mahimatho Vivarinchave (2)       ||Udayamaaye||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తొలుత పక్షులు లేచెనే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తమ గూటి నుండి స్తుతించెనే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Tholutha Pakshulu Lechene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Thama Gooti Nundi Sthuthinchene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నీవే దిక్కు మాకని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ఆకాశమునకు ఎగిరెనే (2)        ||ఉదయమాయె||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Neeve Dikku Maakani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Aakashamunaku Egirene (2)       ||Udayamaaye||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పరిశుద్ధుడా పావనుండా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పరంధాముడా చిరంజీవుడా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Parishuddhudaa Paavanundaa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Parandhaamudaa Chiranjeevudaa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పగటియంతయు కాచి మము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పరిపాలించుము దేవుడా (2)        ||ఉదయమాయె||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Pagati Yanthayu Kaachi Mamu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Paripaalinchumu Devudaa (2)       ||Udayamaaye||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2026-02-25T09:34:27Z</dcterms:created>
  <dcterms:modified xsi:type="dcterms:W3CDTF">2026-02-25T09:34:27Z</dcterms:modified>
</cp:coreProperties>
</file>