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సరస్సు ప్రక్కన రొట్టెలను వడ్డించునట్లుగా నాకు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Sarassu Prakkana Rottelanu Vaddinchunatlugaa Naaku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సరస్సు ప్రక్కన రొట్టెలను - వడ్డించునట్లుగా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ప్రభూ! నీ జీవాహారము వడ్డించుము - అదే నా యాత్మకెంతో ప్రియము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Sarassu Prakkana Rottelanu - Vaddinchunatlugaa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Prabhoo! Nee Jeevaahaaramu Vaddinchumu - Ade Naa Yaathmakentho Priyamu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రొట్టెను దీవించిన ప్రకారము - నన్ను - సత్యంబుతో దీవించుము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కీడులోనుండి నన్ రక్షించుము - నీ శాంతి నకనుగ్రహించుము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Rottenu Deevinchina Prakaaramu - Nannu - Sathyambutho Deevinchumu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Keedulonundi Nan Rakshinchumu - Nee Shaanthi Nakanugrahinchumu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గలిలయ యందు నీ శిష్యులు - జీవించునట్లుగా నాకు నేర్పు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నాచింతలన్నిటిన్ జయించుచు - జీవుడవైన నిన్ను జూతును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Galilaya Yandu Nee Shishyulu - Jeevinchunatlugaa Naaku Nerpu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Naachinthalannitin Jayinchuchu - Jeevudavaina Ninnu Joothunu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2026-08-11T18:50:05Z</dcterms:created>
  <dcterms:modified xsi:type="dcterms:W3CDTF">2026-08-11T18:50:05Z</dcterms:modified>
</cp:coreProperties>
</file>