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మాట్లాడుమయ్యా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Maatlaadumayyaa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మాట్లాడుమయ్యా – నన్నూ దర్శించుమయ్యా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మందిరాన – నీ సన్నిధాన – నీ ఆత్మతో నన్ను – నింపుమయా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Maatlaadumayyaa – Nannoo Darshinchumayyaa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Mandiraana – Nee Sannidhaana – Nee Aathmatho Nannu – Nimpumayaa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యేసయ్యా... ఆ... ఆ... (3) ||యేసయ్యా||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Yesayyaa... Aa... Aa... (3) ||Yesayyaa||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కన్నీళ్ళైనా కష్టాలెదురైన కడవరకు నను చేర్చుమయ్యా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 తోడైన – కలిమి వేరైనా కరుణించి కాపాడుమయ్యా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Kanneellainaa Kashtaaleduraina Kadavaraku Nanu Cherchumayyaa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 Thodaina – Kalimi Verainaa Karuninchi Kaapaadumayyaa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వేదనలో నీ జాలితో – నా శోధనలో నీ చేతితో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నను నడిపించుమయ్యా...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Vedanalo Nee Jaalitho – Naa Shodhanalo Nee Chethitho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Nanu Nadipinchumayyaa...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వారే నన్ను నిందించువేళ – నను విడిచి పోబోకుమయ్యా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నాకు కరువైనవేళ – దరి చేర్చి ఓదార్చుమయ్యా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Vaare Nannu Nindinchuvela – Nanu Vidichi Pobokumayyaa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Naaku Karuvainavela – Dari Cherchi Odaarchumayyaa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నిందలలో నా తోడువై – అపనిందలలో నా చేరువై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నను నడిపించుమయ్యా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Nindalalo Naa Thoduvai – Apanindalalo Naa Cheruvai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Nanu Nadipinchumayyaa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కాలు జారి తొట్రిల్లువేళ – చేజాచి నిలబెట్టుమయ్యా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నన్ను బంధించువేళ – నను చేరి విడిపించుమయ్యా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Kaalu Jaari Thotrilluvela – Chejaachi Nilabettumayyaa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Nannu Bandhinchuvela – Nanu Cheri Vidipinchumayyaa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 నను పట్టుకో – నీ సేవలో నను వాడకో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నను నడిపించుమయ్యా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Chethitho Nanu Pattuko – Nee Sevalo Nanu Vaadako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Nanu Nadipinchumayyaa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2026-08-24T10:16:51Z</dcterms:created>
  <dcterms:modified xsi:type="dcterms:W3CDTF">2026-08-24T10:16:51Z</dcterms:modified>
</cp:coreProperties>
</file>