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సర్వజనులారా చప్పట్లు కొట్టి పాడుడి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Sarvajanulaaraa Chappatlu Kotti Paadudi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జనుల ప్రధాను లబ్రాహాము దేవునికి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జనులై యేకముగా కూడుకొనియున్నారు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Janula Pradhaanu Labraahaamu Devuniki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Janulai Yekamugaa Koodukoniyunnaaru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మహోన్నతుడు ఆయెను యెహోవా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మనము వేసికొను కేడెములు తనవి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Mahonnathudu Aayenu Yehovaa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Manamu Vesikonu Kedemulu Thanavi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సర్వజనులారా చప్పట్లు కొట్టి పాడుడి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జయార్భాటము యెహోవాను గూర్చి చేయుడి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Sarvajanulaaraa Chappatlu Kotti Paadudi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Jayaarbhaatamu Yehovaanu Goorchi Cheyudi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యెహోవా మహోన్నతమైన భయంకరుడు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మహారాజై యున్నాడు సకల జగమునకు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Yehovaa Mahonnathamaina Bhayangkarudu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Mahaaraajai Yunnaadu Sakala Jagamunaku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జనముల నెహోవా మనకు లోపర్చును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జనుల మన కాళ్ళ క్రింద అణగ ద్రొక్కును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Janamula Nehovaa Manaku Loparchunu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Janula Mana Kaalla Krinda Anaga Drokkunu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తన ప్రియ యాకోబుకు మహాతిశయముగ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మనకు స్వాస్థ్యమును ఏర్పాటు చేసెను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Thana Priya Yaakobuku Mahaathishayamuga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Manaku Svaasthyamunu Erpaatu Chesenu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దేవుడార్భాటముతో నారోహణమాయెను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బూరధ్వనితో యెహోవారోహణమాయెను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Devudaarbhaatamutho Naarohanamaayenu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Booradhvanitho Yehovaarohanamaayenu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మన దేవుని కీర్తించుడి కీర్తించుడి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 రాజును కీర్తించుడి కీర్తించుడి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Mana Devuni Keerthinchudi Keerthinchudi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 Raajunu Keerthinchudi Keerthinchudi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రాజై యున్నాడు యెహోవా యీ సర్వభూమికి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రమ్యముగా సంకీర్తనలు మీరు పాడుడి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Raajai Yunnaadu Yehovaa Yee Sarvabhoomiki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Ramyamugaa Sangkeerthanalu Meeru Paadudi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దేవుడు అన్యజనులకు రాజై యున్నాడు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 సింహాసనాసీనుడై యున్నాడు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Devudu Anyajanulaku Raajai Yunnaadu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 Sinhaasanaaseenudai Yunnaadu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2026-08-11T18:47:28Z</dcterms:created>
  <dcterms:modified xsi:type="dcterms:W3CDTF">2026-08-11T18:47:28Z</dcterms:modified>
</cp:coreProperties>
</file>